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54" d="100"/>
          <a:sy n="54" d="100"/>
        </p:scale>
        <p:origin x="144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047ADB-1018-E66A-C690-5E5ECEEE5C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CD1B6C-9052-B02A-0535-2F98476A1F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FBA80A-33F3-4400-B8F9-B0F0B7986F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2A051BD-FD8D-F232-69F1-FBD19646AB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4FDFBE-985E-7326-031B-E0A5EADCE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AF1D90-7E1B-5835-FE47-1BDBE87A99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88E5DA-EE0F-A083-EBC5-8890CED66E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3DCB40C-4F7F-4DB5-240B-EC9721CF7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63</cp:revision>
  <dcterms:created xsi:type="dcterms:W3CDTF">2016-12-29T16:17:13Z</dcterms:created>
  <dcterms:modified xsi:type="dcterms:W3CDTF">2025-06-15T07:11:07Z</dcterms:modified>
</cp:coreProperties>
</file>