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54" d="100"/>
          <a:sy n="54" d="100"/>
        </p:scale>
        <p:origin x="14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E86E11-76D6-6CC8-B12E-756A968FD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FA6FCB-77C2-D9EF-450E-65AA75760F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E44B83-8868-D4FB-B8A7-CE87D9914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D0CB78-DB74-AB7F-6DA2-CA4145A56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BEFA1C-73EE-1323-7B56-98D73AB2B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E21ABA-9A6C-33D8-17DA-212406B1B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361BA-8269-872D-DEEF-C9692942D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63</cp:revision>
  <dcterms:created xsi:type="dcterms:W3CDTF">2016-12-29T16:17:13Z</dcterms:created>
  <dcterms:modified xsi:type="dcterms:W3CDTF">2025-06-15T07:11:10Z</dcterms:modified>
</cp:coreProperties>
</file>