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 d="100"/>
          <a:sy n="14" d="100"/>
        </p:scale>
        <p:origin x="199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6/15/2025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6/15/2025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6/15/2025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6/15/2025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6/15/2025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l="236" r="236"/>
          <a:stretch/>
        </p:blipFill>
        <p:spPr>
          <a:xfrm>
            <a:off x="0" y="0"/>
            <a:ext cx="22860000" cy="492178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75</cp:revision>
  <dcterms:created xsi:type="dcterms:W3CDTF">2016-12-29T15:47:39Z</dcterms:created>
  <dcterms:modified xsi:type="dcterms:W3CDTF">2025-06-15T07:12:43Z</dcterms:modified>
</cp:coreProperties>
</file>